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9"/>
    <p:restoredTop sz="95781"/>
  </p:normalViewPr>
  <p:slideViewPr>
    <p:cSldViewPr snapToGrid="0" snapToObjects="1">
      <p:cViewPr varScale="1">
        <p:scale>
          <a:sx n="67" d="100"/>
          <a:sy n="67" d="100"/>
        </p:scale>
        <p:origin x="17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964</Words>
  <Application>Microsoft Macintosh PowerPoint</Application>
  <PresentationFormat>Widescreen</PresentationFormat>
  <Paragraphs>159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Calibri Light</vt:lpstr>
      <vt:lpstr>Mangal</vt:lpstr>
      <vt:lpstr>Tahoma</vt:lpstr>
      <vt:lpstr>Verdana</vt:lpstr>
      <vt:lpstr>Wingdings</vt:lpstr>
      <vt:lpstr>Arial</vt:lpstr>
      <vt:lpstr>Office Theme</vt:lpstr>
      <vt:lpstr>PowerPoint Presentation</vt:lpstr>
      <vt:lpstr>PowerPoint Presentation</vt:lpstr>
      <vt:lpstr>A NETWORK OF ISSP WEBSITES</vt:lpstr>
      <vt:lpstr>PowerPoint Presentation</vt:lpstr>
      <vt:lpstr>FUNCTIONS OF THE ISSP WEBSITE</vt:lpstr>
      <vt:lpstr>PowerPoint Presentation</vt:lpstr>
      <vt:lpstr>TOUR THRU THE INITIAL ISSP WEBSITE</vt:lpstr>
      <vt:lpstr>PowerPoint Presentation</vt:lpstr>
      <vt:lpstr>FUTURE PLANNING for ISSP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 Troncale</dc:creator>
  <cp:lastModifiedBy>Len Troncale</cp:lastModifiedBy>
  <cp:revision>29</cp:revision>
  <dcterms:created xsi:type="dcterms:W3CDTF">2017-06-25T00:15:01Z</dcterms:created>
  <dcterms:modified xsi:type="dcterms:W3CDTF">2017-07-02T01:58:37Z</dcterms:modified>
</cp:coreProperties>
</file>