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/>
    <p:restoredTop sz="92969"/>
  </p:normalViewPr>
  <p:slideViewPr>
    <p:cSldViewPr snapToGrid="0" snapToObjects="1">
      <p:cViewPr>
        <p:scale>
          <a:sx n="101" d="100"/>
          <a:sy n="101" d="100"/>
        </p:scale>
        <p:origin x="25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3525</Words>
  <Application>Microsoft Macintosh PowerPoint</Application>
  <PresentationFormat>Widescreen</PresentationFormat>
  <Paragraphs>270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Book Antiqua</vt:lpstr>
      <vt:lpstr>Calibri</vt:lpstr>
      <vt:lpstr>Calibri Light</vt:lpstr>
      <vt:lpstr>Courier New</vt:lpstr>
      <vt:lpstr>ＭＳ Ｐゴシック</vt:lpstr>
      <vt:lpstr>Tahoma</vt:lpstr>
      <vt:lpstr>Wingdings</vt:lpstr>
      <vt:lpstr>Arial</vt:lpstr>
      <vt:lpstr>Office Theme</vt:lpstr>
      <vt:lpstr>PowerPoint Presentation</vt:lpstr>
      <vt:lpstr>PowerPoint Presentation</vt:lpstr>
      <vt:lpstr>COMPARATIVE DEFINITIONS: ANALOGY, HOMOLOGY, ISOMORPHY EXPRESSING SIMILARITY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BASIS FOR ANALOGY: MEDICINE TO SYSPATH</vt:lpstr>
      <vt:lpstr>PowerPoint Presentation</vt:lpstr>
      <vt:lpstr>PowerPoint Presentation</vt:lpstr>
      <vt:lpstr>Features I.: New Field of Systems Pathology</vt:lpstr>
      <vt:lpstr>BENEFITS OF ANALOGY: MEDICINE TO SYSPATH</vt:lpstr>
      <vt:lpstr>PowerPoint Presentation</vt:lpstr>
      <vt:lpstr>COMPARATIVE DEFINITIONS: CAVEATS &amp; LIMITS</vt:lpstr>
      <vt:lpstr>PowerPoint Presentation</vt:lpstr>
      <vt:lpstr>DESCRIPTIONS: TWENTY CAVEATS WE CAN FORSEE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OVERVIEW OF PROSPECTIVE SYSTEMS PATHOLOGY DOMAINS</vt:lpstr>
      <vt:lpstr>Overview of 15 Domains of Systems Pathology I.</vt:lpstr>
      <vt:lpstr>Overview of 15 Domains of Systems Pathology II.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 Troncale</dc:creator>
  <cp:lastModifiedBy>Len Troncale</cp:lastModifiedBy>
  <cp:revision>46</cp:revision>
  <dcterms:created xsi:type="dcterms:W3CDTF">2017-06-25T00:15:01Z</dcterms:created>
  <dcterms:modified xsi:type="dcterms:W3CDTF">2017-07-04T22:37:43Z</dcterms:modified>
</cp:coreProperties>
</file>