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37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87"/>
    <p:restoredTop sz="92969"/>
  </p:normalViewPr>
  <p:slideViewPr>
    <p:cSldViewPr snapToGrid="0" snapToObjects="1">
      <p:cViewPr varScale="1">
        <p:scale>
          <a:sx n="104" d="100"/>
          <a:sy n="104" d="100"/>
        </p:scale>
        <p:origin x="31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1" d="100"/>
        <a:sy n="191" d="100"/>
      </p:scale>
      <p:origin x="0" y="0"/>
    </p:cViewPr>
  </p:sorterViewPr>
  <p:gridSpacing cx="76200" cy="76200"/>
</p:viewPr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1961</Words>
  <Application>Microsoft Macintosh PowerPoint</Application>
  <PresentationFormat>Widescreen</PresentationFormat>
  <Paragraphs>205</Paragraphs>
  <Slides>28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Book Antiqua</vt:lpstr>
      <vt:lpstr>Calibri</vt:lpstr>
      <vt:lpstr>Calibri Light</vt:lpstr>
      <vt:lpstr>Mangal</vt:lpstr>
      <vt:lpstr>ＭＳ Ｐゴシック</vt:lpstr>
      <vt:lpstr>Tahoma</vt:lpstr>
      <vt:lpstr>Times New Roman</vt:lpstr>
      <vt:lpstr>Wingdings</vt:lpstr>
      <vt:lpstr>Arial</vt:lpstr>
      <vt:lpstr>Office Theme</vt:lpstr>
      <vt:lpstr>PowerPoint Presentation</vt:lpstr>
      <vt:lpstr>PowerPoint Presentation</vt:lpstr>
      <vt:lpstr>WHAT IS SYSTEMS BIOLOGY?</vt:lpstr>
      <vt:lpstr>Briefest of Intro’s to Microarrays: How SysBio Gets To Whole Sys Level</vt:lpstr>
      <vt:lpstr>Microarrays Make Heat Maps</vt:lpstr>
      <vt:lpstr>THE MEANING OF A “HEAT” MAP</vt:lpstr>
      <vt:lpstr>Microarrays &amp; Heat Maps Reveal Whole Sys Changes</vt:lpstr>
      <vt:lpstr>“Systems Biology” SYSTEMS PATHOLOGY already established</vt:lpstr>
      <vt:lpstr>SYSTEMS BIOLOGY as SYSTEMS PATHOLOGY</vt:lpstr>
      <vt:lpstr>IS SYSTEMS BIOLOGY HERE TO STAY?</vt:lpstr>
      <vt:lpstr> SYSTEMS BIOLOGY as SYSTEMS PATHOLOGY (two ISSS SIGs) I. </vt:lpstr>
      <vt:lpstr> SYSTEMS BIOLOGY as SYSTEMS PATHOLOGY (two ISSS SIGs) II. </vt:lpstr>
      <vt:lpstr> SYSTEMS BIOLOGY as SYSTEMS PATHOLOGY (two ISSS SIGs) III. </vt:lpstr>
      <vt:lpstr> SYSTEMS BIOLOGY as SYSTEMS PATHOLOGY (two ISSS SIGs) IV. </vt:lpstr>
      <vt:lpstr>PowerPoint Presentation</vt:lpstr>
      <vt:lpstr> SYSTEMS BIOLOGY as SYSTEMS PATHOLOGY (two ISSS SIGs) VI. </vt:lpstr>
      <vt:lpstr> SYSTEMS BIOLOGY as SYSTEMS PATHOLOGY (two ISSS SIGs) VII. </vt:lpstr>
      <vt:lpstr> SYSTEMS BIOLOGY as SYSTEMS PATHOLOGY (two ISSS SIGs) VIII. </vt:lpstr>
      <vt:lpstr> SYSTEMS BIOLOGY as SYSTEMS PATHOLOGY (two ISSS SIGs) IX. </vt:lpstr>
      <vt:lpstr>SYSTEMS BIOLOGY POSITION ON SPECTRUM OF STh TO SysSci</vt:lpstr>
      <vt:lpstr>Two Axis Spectrum: SysDomain Positions: (Better than Opposing Camps at War)</vt:lpstr>
      <vt:lpstr>COMPARING SYSTEMS BIOLOGY TO GST/SysSci &amp; SYSTEMS PATHOLOGY</vt:lpstr>
      <vt:lpstr>Comparing Systems Biology to Systems Pathology I.</vt:lpstr>
      <vt:lpstr>Comparing Systems Biology to Systems Pathology II.</vt:lpstr>
      <vt:lpstr>PowerPoint Presentation</vt:lpstr>
      <vt:lpstr>SYSTEMS BIOLOGY LEARNS FROM SYSTEMS PATHOLOGY</vt:lpstr>
      <vt:lpstr>SYSTEMS PATHOLOGY LEARNS FROM  SYSTEMS BIOLOGY </vt:lpstr>
      <vt:lpstr>PRACTICAL FUTURE PLANS FOR TWO ISSS SIG’s (SysBio &amp; SysPath)</vt:lpstr>
    </vt:vector>
  </TitlesOfParts>
  <Company/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 Troncale</dc:creator>
  <cp:lastModifiedBy>Len Troncale</cp:lastModifiedBy>
  <cp:revision>18</cp:revision>
  <dcterms:created xsi:type="dcterms:W3CDTF">2017-06-25T00:15:01Z</dcterms:created>
  <dcterms:modified xsi:type="dcterms:W3CDTF">2017-07-11T05:49:33Z</dcterms:modified>
</cp:coreProperties>
</file>