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29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1664"/>
    <p:restoredTop sz="92969"/>
  </p:normalViewPr>
  <p:slideViewPr>
    <p:cSldViewPr snapToGrid="0" snapToObjects="1">
      <p:cViewPr>
        <p:scale>
          <a:sx n="88" d="100"/>
          <a:sy n="88" d="100"/>
        </p:scale>
        <p:origin x="1184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72" d="100"/>
        <a:sy n="172" d="100"/>
      </p:scale>
      <p:origin x="0" y="0"/>
    </p:cViewPr>
  </p:sorterViewPr>
  <p:gridSpacing cx="76200" cy="76200"/>
</p:viewPr>
</file>

<file path=docProps/app.xml><?xml version="1.0" encoding="utf-8"?>
<Properties xmlns="http://schemas.openxmlformats.org/officeDocument/2006/extended-properties" xmlns:vt="http://schemas.openxmlformats.org/officeDocument/2006/docPropsVTypes">
  <TotalTime>574</TotalTime>
  <Words>3763</Words>
  <Application>Microsoft Macintosh PowerPoint</Application>
  <PresentationFormat>Widescreen</PresentationFormat>
  <Paragraphs>431</Paragraphs>
  <Slides>42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Arial</vt:lpstr>
      <vt:lpstr>Book Antiqua</vt:lpstr>
      <vt:lpstr>Calibri</vt:lpstr>
      <vt:lpstr>Calibri Light</vt:lpstr>
      <vt:lpstr>Mangal</vt:lpstr>
      <vt:lpstr>ＭＳ Ｐゴシック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ERA OF BIG DATA &amp; GST: INFO WEALTH OF SPT</vt:lpstr>
      <vt:lpstr>ESTIMATE – SPT INFOQUANTITY for searches across both the natural and human literature</vt:lpstr>
      <vt:lpstr>ESTIMATE – SPT INFO QUANTITY for just our physical file of reprints for just one ISP </vt:lpstr>
      <vt:lpstr>PowerPoint Presentation</vt:lpstr>
      <vt:lpstr>NATURAL SCIENCE LIT: BIG #’s CASE STUDIES PER ISP PER DISCIPLINE</vt:lpstr>
      <vt:lpstr>FEATURES OF A RELATIONAL DATABASE FOR SPT</vt:lpstr>
      <vt:lpstr>SUMMARY OF 30 INFORMATION CATEGORIES: KEY INFO FOR EACH SPT-ISP</vt:lpstr>
      <vt:lpstr>PowerPoint Presentation</vt:lpstr>
      <vt:lpstr>PowerPoint Presentation</vt:lpstr>
      <vt:lpstr>PowerPoint Presentation</vt:lpstr>
      <vt:lpstr>WHO WILL POPULATE the SPT DATABASE? And WHERE?</vt:lpstr>
      <vt:lpstr>PowerPoint Presentation</vt:lpstr>
      <vt:lpstr>PowerPoint Presentation</vt:lpstr>
      <vt:lpstr>TRELLO PLANNING METHOD for the SPT-RDB</vt:lpstr>
      <vt:lpstr>What is Trello?  (Trello.com)</vt:lpstr>
      <vt:lpstr>Examples of Trello mgmnt boards and lists cards</vt:lpstr>
      <vt:lpstr>Example Conversation Card</vt:lpstr>
      <vt:lpstr>Why Use Trello?</vt:lpstr>
      <vt:lpstr>Example Trello Uses</vt:lpstr>
      <vt:lpstr>Current Trello Stats for SPT-RDB Project</vt:lpstr>
      <vt:lpstr>M by N (MxN) MATRICES for the SPT-RDB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WHO WILL USE the SPT-RDB? FOR WHAT?</vt:lpstr>
      <vt:lpstr>PowerPoint Presentation</vt:lpstr>
      <vt:lpstr>PowerPoint Presentation</vt:lpstr>
      <vt:lpstr>PowerPoint Presentation</vt:lpstr>
      <vt:lpstr>PowerPoint Presentation</vt:lpstr>
      <vt:lpstr>Association Classes of LP’s: Based on Operators</vt:lpstr>
      <vt:lpstr>PowerPoint Presentation</vt:lpstr>
      <vt:lpstr>CYCLING PROCESSES: ONE TO MANY</vt:lpstr>
      <vt:lpstr>BOUNDARY PROCESSES: ONE TO MANY</vt:lpstr>
      <vt:lpstr>Or Ask Show Dependency &amp; Prerequisite Chains</vt:lpstr>
    </vt:vector>
  </TitlesOfParts>
  <Company/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 Troncale</dc:creator>
  <cp:lastModifiedBy>Len Troncale</cp:lastModifiedBy>
  <cp:revision>69</cp:revision>
  <dcterms:created xsi:type="dcterms:W3CDTF">2017-06-25T00:15:01Z</dcterms:created>
  <dcterms:modified xsi:type="dcterms:W3CDTF">2018-03-07T23:44:08Z</dcterms:modified>
</cp:coreProperties>
</file>